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13DD48-CAA5-4FDA-8E63-6AFC9AE1F47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BC2C936-477B-4E6C-9DAA-056F7D0C60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0C08E9-643F-468D-802C-99090C2732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5EFDDC1-1192-493F-9B27-1FB5EACAF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5847A3B-D951-4839-A726-AB04201C8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87728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13048B-8D8D-4D83-AB96-04B189D9E3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EDBE62A-A40A-4E1D-AA29-18F4CAD7A4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2F9006-1C10-4C82-B1FA-E5E092BA9E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9F96EA-6794-460D-8F47-9154E9F32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80630FF-AA16-4FC4-A294-30161EA6B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58632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0E7481C-8D09-42DB-A914-CC4F0143CF9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0934DFC-FF04-4484-8B18-A4CE01DE19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57AEFDC-6D73-4061-B437-B6C5A28461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D6810E1-3F21-4921-8015-865AD4C27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2B5F70-F630-4DD9-AC88-0BA4CF64A6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017558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30275E-3769-4BC2-B91F-A55F0FD301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CF23F26-3E63-4A27-AEB7-B2AA03FDC2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4E46847-DEFB-4253-ACE5-7973A7E34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5BEA437-4F3E-44F3-860F-E3C38CB472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5E10C8-D016-42AE-9D06-A1209F926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8238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170269-9743-4E55-AF45-0391DCEFCB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8946C4A-C09F-4324-BCE6-9FE9D5A106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7B1163B-D2FE-4416-B5DB-302D272E33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6008650-D26E-4B87-B834-5068479E76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261A957-F03C-4910-9B05-A67B6E3096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87127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CDEF62-CFF9-4B77-907E-7E5C17025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0B2C31B-7553-41D3-B6BA-916AC5A9D3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18F2A63-1208-45C3-8AF2-BF4926B3813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D4485F1-C669-4C1B-9F76-4C126F8CF1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97A92EF-E2CD-43CA-82F9-D5F1F4681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B6D5223-E626-4E03-9E66-8C5AE0547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059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7C185E8-6F4F-4868-B193-A908A6B07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330E813-0BF6-4906-A06F-920B2C58B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A599AC6-59A1-4EB0-A873-63DEF51F9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704BD4FB-58BD-4BD8-A2B0-F39206FCBB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A0CFE1D-D49D-42C5-973F-925A3A992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AE2C73E-9A97-4922-94B1-29D050C543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B9B88C2-F064-42D5-8984-03BA6995F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8980C58C-F51E-4F95-9354-06003DB6E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0557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1A548C-8E76-4866-8984-007E16A9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65BCE00-541D-41E1-BDF0-AD7F1E4ADD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0BD3324-CC21-471A-B08C-9219F4EFA2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9B85A9F-DBEF-44FC-8779-12869B86A9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89746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989F340-5176-4FA7-9ED1-1F96BC332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7347818-8B58-406A-8C41-C42658874C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B4ACEC-E4D3-459B-9F95-CF6DBDE983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609939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3FFD2F-68F4-4F88-A7E6-E53D824700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D784C3-10F8-4D3A-BF9A-8549E4F1F7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C62EF8E-23A0-4A60-ADD0-D1F5143D60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990E19-1AFA-4F56-BEDE-538455D5D1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378E253-D9D8-4849-8314-5A9459E4DE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AACDE9A-9858-45C7-9458-B38BCBC06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8359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360679-6CA5-457D-B2F3-939083D765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1A05B42-474B-4085-9283-036074B9C0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0F86FBF-4751-4F83-97BD-6CABBBF79E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5F2D777-0400-4166-8DC9-6F1B3E1ADA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8841FA4-7A35-4538-BBAF-789B6029F0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ED1A8E1-E7B1-4FB4-B9DF-1B83F0C19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1350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F186BF7-45C7-4BD7-9DA5-C09DE9059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B1D27B8-25F8-49D6-8F7D-480F395BD5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FE8D6E4-017C-4FE9-B298-9A2F84FE401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465291-32E9-4A66-90E6-5D9239CDF5C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0356017-05AA-4E49-95DB-155575A538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A629159-9DCD-4415-B6A2-99A015E09E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6B55DA-D3EA-4539-9B49-2AF09E6497D7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0443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F77E89C-FC71-4BBB-B3B2-4ADA545401FD}"/>
              </a:ext>
            </a:extLst>
          </p:cNvPr>
          <p:cNvSpPr txBox="1"/>
          <p:nvPr/>
        </p:nvSpPr>
        <p:spPr>
          <a:xfrm>
            <a:off x="3048699" y="566067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A200216-5183-4463-8CE9-F725CF898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202078"/>
              </p:ext>
            </p:extLst>
          </p:nvPr>
        </p:nvGraphicFramePr>
        <p:xfrm>
          <a:off x="1972974" y="2368205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97714F68-A34C-4F89-9E0E-FF027539CA00}"/>
              </a:ext>
            </a:extLst>
          </p:cNvPr>
          <p:cNvSpPr txBox="1"/>
          <p:nvPr/>
        </p:nvSpPr>
        <p:spPr>
          <a:xfrm>
            <a:off x="8338657" y="1577130"/>
            <a:ext cx="1501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            4ºA</a:t>
            </a:r>
          </a:p>
        </p:txBody>
      </p:sp>
    </p:spTree>
    <p:extLst>
      <p:ext uri="{BB962C8B-B14F-4D97-AF65-F5344CB8AC3E}">
        <p14:creationId xmlns:p14="http://schemas.microsoft.com/office/powerpoint/2010/main" val="14950876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2021-03-10T11:18:46Z</dcterms:created>
  <dcterms:modified xsi:type="dcterms:W3CDTF">2021-03-10T11:20:25Z</dcterms:modified>
</cp:coreProperties>
</file>